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9" r:id="rId3"/>
    <p:sldId id="270" r:id="rId4"/>
  </p:sldIdLst>
  <p:sldSz cx="9144000" cy="6858000" type="screen4x3"/>
  <p:notesSz cx="6858000" cy="99472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/>
              <a:t>Bild durch Klicken auf Symbol hinzufügen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8F4805-A3E5-435E-98A0-610A04696292}" type="datetimeFigureOut">
              <a:rPr lang="de-DE" smtClean="0"/>
              <a:t>06.11.2025</a:t>
            </a:fld>
            <a:endParaRPr lang="de-D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4D4736-4EBD-423C-A211-D4266165AD74}" type="slidenum">
              <a:rPr lang="de-DE" smtClean="0"/>
              <a:t>‹Nr.›</a:t>
            </a:fld>
            <a:endParaRPr lang="de-DE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erufsfelderkundung-ha-en.de/login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Wichtige Infos zusammengefasst: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seit dem Spätherbst 2025 registrieren sich die Betriebe im Online-Portal der agentur mark</a:t>
            </a:r>
          </a:p>
          <a:p>
            <a:r>
              <a:rPr lang="de-DE" dirty="0"/>
              <a:t>ab Ende Januar 2026 können SuS der </a:t>
            </a:r>
            <a:r>
              <a:rPr lang="de-DE" dirty="0" err="1"/>
              <a:t>Jgst</a:t>
            </a:r>
            <a:r>
              <a:rPr lang="de-DE" dirty="0"/>
              <a:t>. 8 darauf zugreifen (</a:t>
            </a:r>
            <a:r>
              <a:rPr lang="de-DE" dirty="0">
                <a:hlinkClick r:id="rId2"/>
              </a:rPr>
              <a:t>www.berufsfelderkundung-ha-en.de</a:t>
            </a:r>
            <a:r>
              <a:rPr lang="de-DE" dirty="0"/>
              <a:t>)</a:t>
            </a:r>
          </a:p>
          <a:p>
            <a:r>
              <a:rPr lang="de-DE" dirty="0"/>
              <a:t>SuS melden sich ebenfalls in dem Portal an, suchen nach passenden Plätzen (gemäß Ergebnissen der Potenzialanalyse) und reservieren diese</a:t>
            </a:r>
          </a:p>
          <a:p>
            <a:r>
              <a:rPr lang="de-DE" dirty="0"/>
              <a:t>die Lehrkraft bestätigt die Reservierung und das Unternehmen wird automatisch über die Buchung informiert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243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Wichtige Infos zusammengefasst: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SuS erhalten ebenfalls Informationen zum Unternehmen (Anschrift etc.) und gelangen selbstständig dorthin</a:t>
            </a:r>
          </a:p>
          <a:p>
            <a:r>
              <a:rPr lang="de-DE" dirty="0"/>
              <a:t>die rechtlichen und versicherungstechnischen Regelungen der Berufsfelderkundungen entsprechen denen für Schülerbetriebspraktika</a:t>
            </a:r>
          </a:p>
          <a:p>
            <a:r>
              <a:rPr lang="de-DE" dirty="0"/>
              <a:t>Berufsfelderkundungstage werden in der Schule vor- und nachbereitet</a:t>
            </a:r>
          </a:p>
          <a:p>
            <a:r>
              <a:rPr lang="de-DE" dirty="0"/>
              <a:t>Zeitraum: 06.-10. Juli 2026 (3 Tage daraus!!!)</a:t>
            </a:r>
          </a:p>
        </p:txBody>
      </p:sp>
    </p:spTree>
    <p:extLst>
      <p:ext uri="{BB962C8B-B14F-4D97-AF65-F5344CB8AC3E}">
        <p14:creationId xmlns:p14="http://schemas.microsoft.com/office/powerpoint/2010/main" val="324615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Letzte Tipps für SuS sowie Eltern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Plätze in der Datenbank werden definitiv nicht für alle SuS ausreichen, daher bitten wir Sie dringend darum, BFE-Plätze auch über Kontakte zu Betrieben über Verwandte und Bekannte zu organisieren.</a:t>
            </a:r>
          </a:p>
          <a:p>
            <a:r>
              <a:rPr lang="de-DE" dirty="0"/>
              <a:t>An den zwei verbleibenden Tagen in dieser Woche nehmen die </a:t>
            </a:r>
            <a:r>
              <a:rPr lang="de-DE" dirty="0" err="1"/>
              <a:t>SuS</a:t>
            </a:r>
            <a:r>
              <a:rPr lang="de-DE" dirty="0"/>
              <a:t> voraussichtlich an einem Projekt zur „Medienkompetenz“ teil, wo sie gezielt etwas über Präsentationen und Textverarbeitung lernen können.</a:t>
            </a:r>
          </a:p>
        </p:txBody>
      </p:sp>
    </p:spTree>
    <p:extLst>
      <p:ext uri="{BB962C8B-B14F-4D97-AF65-F5344CB8AC3E}">
        <p14:creationId xmlns:p14="http://schemas.microsoft.com/office/powerpoint/2010/main" val="12671411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194</Words>
  <Application>Microsoft Office PowerPoint</Application>
  <PresentationFormat>Bildschirmpräsentation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Hyperion</vt:lpstr>
      <vt:lpstr>Wichtige Infos zusammengefasst:</vt:lpstr>
      <vt:lpstr>Wichtige Infos zusammengefasst:</vt:lpstr>
      <vt:lpstr>Letzte Tipps für SuS sowie Eltern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Informations- abend der ARR</dc:title>
  <dc:creator>Hardy</dc:creator>
  <cp:lastModifiedBy>Dieter Dödel</cp:lastModifiedBy>
  <cp:revision>27</cp:revision>
  <cp:lastPrinted>2015-11-15T13:15:16Z</cp:lastPrinted>
  <dcterms:created xsi:type="dcterms:W3CDTF">2015-11-15T11:17:23Z</dcterms:created>
  <dcterms:modified xsi:type="dcterms:W3CDTF">2025-11-06T16:20:44Z</dcterms:modified>
</cp:coreProperties>
</file>